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3"/>
    <p:sldId id="258" r:id="rId4"/>
    <p:sldId id="260" r:id="rId5"/>
    <p:sldId id="262" r:id="rId6"/>
    <p:sldId id="263" r:id="rId7"/>
    <p:sldId id="264"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ngsoft"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commentAuthors" Target="commentAuthors.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4095750" y="4455748"/>
            <a:ext cx="7734300" cy="815181"/>
          </a:xfrm>
        </p:spPr>
        <p:txBody>
          <a:bodyPr anchor="ctr">
            <a:normAutofit/>
          </a:bodyPr>
          <a:lstStyle>
            <a:lvl1pPr algn="ctr">
              <a:defRPr sz="4400">
                <a:solidFill>
                  <a:schemeClr val="bg1"/>
                </a:solidFill>
              </a:defRPr>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5338346" y="5363005"/>
            <a:ext cx="5249108" cy="607218"/>
          </a:xfrm>
        </p:spPr>
        <p:txBody>
          <a:bodyPr anchor="ctr">
            <a:normAutofit/>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smtClean="0"/>
              <a:t>单击此处编辑母版副标题样式</a:t>
            </a:r>
            <a:endParaRPr lang="zh-CN" altLang="en-US" dirty="0"/>
          </a:p>
        </p:txBody>
      </p:sp>
      <p:sp>
        <p:nvSpPr>
          <p:cNvPr id="4" name="日期占位符 3"/>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2BE1C4E-00B4-412F-9944-A79485D46405}" type="slidenum">
              <a:rPr lang="zh-CN" altLang="en-US" smtClean="0"/>
            </a:fld>
            <a:endParaRPr lang="zh-CN" altLang="en-US"/>
          </a:p>
        </p:txBody>
      </p:sp>
      <p:sp>
        <p:nvSpPr>
          <p:cNvPr id="7" name="内容占位符 6"/>
          <p:cNvSpPr>
            <a:spLocks noGrp="1"/>
          </p:cNvSpPr>
          <p:nvPr>
            <p:ph sz="quarter" idx="13"/>
          </p:nvPr>
        </p:nvSpPr>
        <p:spPr>
          <a:xfrm>
            <a:off x="838800" y="363600"/>
            <a:ext cx="10515600" cy="5810400"/>
          </a:xfrm>
        </p:spPr>
        <p:txBody>
          <a:bodyPr/>
          <a:lstStyle>
            <a:lvl1pPr>
              <a:defRPr sz="2400"/>
            </a:lvl1pPr>
            <a:lvl2pPr>
              <a:defRPr sz="2000"/>
            </a:lvl2pPr>
            <a:lvl3pPr>
              <a:defRPr sz="1800"/>
            </a:lvl3pPr>
            <a:lvl4pPr>
              <a:defRPr sz="1800"/>
            </a:lvl4pPr>
            <a:lvl5pPr>
              <a:defRPr sz="18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2332800" y="1483200"/>
            <a:ext cx="7909200" cy="752400"/>
          </a:xfrm>
        </p:spPr>
        <p:txBody>
          <a:bodyPr/>
          <a:lstStyle>
            <a:lvl1pPr algn="ctr">
              <a:defRPr b="1">
                <a:solidFill>
                  <a:schemeClr val="accent1"/>
                </a:solidFill>
              </a:defRPr>
            </a:lvl1pPr>
          </a:lstStyle>
          <a:p>
            <a:r>
              <a:rPr lang="zh-CN" altLang="en-US" dirty="0" smtClean="0"/>
              <a:t>单击此处编辑母版标题样式</a:t>
            </a:r>
            <a:endParaRPr lang="zh-CN" altLang="en-US" dirty="0"/>
          </a:p>
        </p:txBody>
      </p:sp>
      <p:sp>
        <p:nvSpPr>
          <p:cNvPr id="3" name="内容占位符 2"/>
          <p:cNvSpPr>
            <a:spLocks noGrp="1"/>
          </p:cNvSpPr>
          <p:nvPr>
            <p:ph idx="1" hasCustomPrompt="1"/>
          </p:nvPr>
        </p:nvSpPr>
        <p:spPr>
          <a:xfrm>
            <a:off x="2332800" y="2401199"/>
            <a:ext cx="7909200" cy="2347781"/>
          </a:xfrm>
        </p:spPr>
        <p:txBody>
          <a:bodyPr>
            <a:normAutofit/>
          </a:bodyPr>
          <a:lstStyle>
            <a:lvl1pPr marL="0" indent="0" algn="ctr">
              <a:spcBef>
                <a:spcPts val="0"/>
              </a:spcBef>
              <a:buFont typeface="Wingdings" panose="05000000000000000000" pitchFamily="2" charset="2"/>
              <a:buNone/>
              <a:defRPr sz="2400"/>
            </a:lvl1pPr>
            <a:lvl2pPr marL="443230" indent="0" algn="ctr">
              <a:buFont typeface="Wingdings" panose="05000000000000000000" pitchFamily="2" charset="2"/>
              <a:buNone/>
              <a:defRPr sz="2000"/>
            </a:lvl2pPr>
            <a:lvl3pPr marL="914400" indent="0" algn="ctr">
              <a:buFont typeface="Wingdings" panose="05000000000000000000" pitchFamily="2" charset="2"/>
              <a:buNone/>
              <a:defRPr sz="1800"/>
            </a:lvl3pPr>
            <a:lvl4pPr marL="1371600" indent="0" algn="ctr">
              <a:buFont typeface="Wingdings" panose="05000000000000000000" pitchFamily="2" charset="2"/>
              <a:buNone/>
              <a:defRPr sz="1800"/>
            </a:lvl4pPr>
            <a:lvl5pPr marL="1828800" indent="0" algn="ctr">
              <a:buFont typeface="Wingdings" panose="05000000000000000000" pitchFamily="2" charset="2"/>
              <a:buNone/>
              <a:defRPr sz="1800"/>
            </a:lvl5pPr>
          </a:lstStyle>
          <a:p>
            <a:r>
              <a:rPr lang="zh-CN" altLang="en-US" sz="2400" dirty="0" smtClean="0"/>
              <a:t>单击此处编辑文本</a:t>
            </a:r>
            <a:endParaRPr lang="en-US" altLang="zh-CN" sz="2400" dirty="0" smtClean="0"/>
          </a:p>
          <a:p>
            <a:pPr lvl="1"/>
            <a:r>
              <a:rPr lang="zh-CN" altLang="en-US" sz="2000" dirty="0" smtClean="0"/>
              <a:t>第二级</a:t>
            </a:r>
            <a:endParaRPr lang="zh-CN" altLang="en-US" sz="2000" dirty="0" smtClean="0"/>
          </a:p>
          <a:p>
            <a:pPr lvl="2"/>
            <a:r>
              <a:rPr lang="zh-CN" altLang="en-US" sz="1800" dirty="0" smtClean="0"/>
              <a:t>第三级</a:t>
            </a:r>
            <a:endParaRPr lang="zh-CN" altLang="en-US" sz="1800"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2329026" y="2687965"/>
            <a:ext cx="9685174" cy="883796"/>
          </a:xfrm>
        </p:spPr>
        <p:txBody>
          <a:bodyPr anchor="b">
            <a:normAutofit/>
          </a:bodyPr>
          <a:lstStyle>
            <a:lvl1pPr>
              <a:defRPr sz="4800"/>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2329026" y="3589224"/>
            <a:ext cx="9685174" cy="571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smtClean="0"/>
              <a:t>单击此处编辑母版文本样式</a:t>
            </a:r>
            <a:endParaRPr lang="zh-CN" altLang="en-US" dirty="0" smtClean="0"/>
          </a:p>
        </p:txBody>
      </p:sp>
      <p:sp>
        <p:nvSpPr>
          <p:cNvPr id="4" name="日期占位符 3"/>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1479600" y="1486800"/>
            <a:ext cx="8179200" cy="752400"/>
          </a:xfrm>
        </p:spPr>
        <p:txBody>
          <a:bodyPr/>
          <a:lstStyle>
            <a:lvl1pPr algn="ctr">
              <a:defRPr b="1">
                <a:solidFill>
                  <a:schemeClr val="accent1"/>
                </a:solidFill>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468800" y="2491200"/>
            <a:ext cx="3963600" cy="1893600"/>
          </a:xfrm>
        </p:spPr>
        <p:txBody>
          <a:bodyPr>
            <a:normAutofit/>
          </a:bodyPr>
          <a:lstStyle>
            <a:lvl1pPr marL="0" indent="0" algn="ctr">
              <a:spcBef>
                <a:spcPts val="0"/>
              </a:spcBef>
              <a:buNone/>
              <a:defRPr sz="1800"/>
            </a:lvl1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5695200" y="2491200"/>
            <a:ext cx="3963600" cy="1893600"/>
          </a:xfrm>
        </p:spPr>
        <p:txBody>
          <a:bodyPr>
            <a:normAutofit/>
          </a:bodyPr>
          <a:lstStyle>
            <a:lvl1pPr marL="0" indent="0" algn="ctr">
              <a:spcBef>
                <a:spcPts val="0"/>
              </a:spcBef>
              <a:buNone/>
              <a:defRPr sz="1800"/>
            </a:lvl1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24000"/>
            <a:ext cx="10515600" cy="565200"/>
          </a:xfrm>
        </p:spPr>
        <p:txBody>
          <a:bodyPr>
            <a:normAutofit/>
          </a:bodyPr>
          <a:lstStyle>
            <a:lvl1pPr>
              <a:defRPr sz="2900"/>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839788" y="1442627"/>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hasCustomPrompt="1"/>
          </p:nvPr>
        </p:nvSpPr>
        <p:spPr>
          <a:xfrm>
            <a:off x="839788" y="2266539"/>
            <a:ext cx="5157787" cy="3684588"/>
          </a:xfrm>
        </p:spPr>
        <p:txBody>
          <a:bodyPr>
            <a:normAutofit/>
          </a:bodyPr>
          <a:lstStyle>
            <a:lvl1pPr marL="0" indent="0">
              <a:buFont typeface="Wingdings" panose="05000000000000000000" pitchFamily="2" charset="2"/>
              <a:buNone/>
              <a:defRPr sz="2400"/>
            </a:lvl1pPr>
            <a:lvl2pPr marL="443230" indent="0">
              <a:buFont typeface="Wingdings" panose="05000000000000000000" pitchFamily="2" charset="2"/>
              <a:buNone/>
              <a:defRPr sz="2000"/>
            </a:lvl2pPr>
            <a:lvl3pPr marL="914400" indent="0">
              <a:buFont typeface="Wingdings" panose="05000000000000000000" pitchFamily="2" charset="2"/>
              <a:buNone/>
              <a:defRPr sz="1800"/>
            </a:lvl3pPr>
            <a:lvl4pPr marL="1371600" indent="0">
              <a:buFont typeface="Wingdings" panose="05000000000000000000" pitchFamily="2" charset="2"/>
              <a:buNone/>
              <a:defRPr sz="1800"/>
            </a:lvl4pPr>
            <a:lvl5pPr marL="1828800" indent="0">
              <a:buFont typeface="Wingdings" panose="05000000000000000000" pitchFamily="2" charset="2"/>
              <a:buNone/>
              <a:defRPr sz="1800"/>
            </a:lvl5pPr>
          </a:lstStyle>
          <a:p>
            <a:r>
              <a:rPr lang="zh-CN" altLang="en-US" sz="2400" dirty="0" smtClean="0"/>
              <a:t>单击此处编辑文本</a:t>
            </a:r>
            <a:endParaRPr lang="en-US" altLang="zh-CN" sz="2400" dirty="0" smtClean="0"/>
          </a:p>
          <a:p>
            <a:pPr lvl="1"/>
            <a:r>
              <a:rPr lang="zh-CN" altLang="en-US" sz="2000" dirty="0" smtClean="0"/>
              <a:t>第二级</a:t>
            </a:r>
            <a:endParaRPr lang="zh-CN" altLang="en-US" sz="2000" dirty="0" smtClean="0"/>
          </a:p>
          <a:p>
            <a:pPr lvl="2"/>
            <a:r>
              <a:rPr lang="zh-CN" altLang="en-US" sz="1800" dirty="0" smtClean="0"/>
              <a:t>第三级</a:t>
            </a:r>
            <a:endParaRPr lang="zh-CN" altLang="en-US" sz="1800"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6172200" y="144262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smtClean="0"/>
              <a:t>单击此处编辑母版文本样式</a:t>
            </a:r>
            <a:endParaRPr lang="zh-CN" altLang="en-US" dirty="0" smtClean="0"/>
          </a:p>
        </p:txBody>
      </p:sp>
      <p:sp>
        <p:nvSpPr>
          <p:cNvPr id="6" name="内容占位符 5"/>
          <p:cNvSpPr>
            <a:spLocks noGrp="1"/>
          </p:cNvSpPr>
          <p:nvPr>
            <p:ph sz="quarter" idx="4" hasCustomPrompt="1"/>
          </p:nvPr>
        </p:nvSpPr>
        <p:spPr>
          <a:xfrm>
            <a:off x="6172200" y="2266539"/>
            <a:ext cx="5183188" cy="3684588"/>
          </a:xfrm>
        </p:spPr>
        <p:txBody>
          <a:bodyPr>
            <a:normAutofit/>
          </a:bodyPr>
          <a:lstStyle>
            <a:lvl1pPr marL="0" indent="0">
              <a:buFont typeface="Wingdings" panose="05000000000000000000" pitchFamily="2" charset="2"/>
              <a:buNone/>
              <a:defRPr sz="2400"/>
            </a:lvl1pPr>
            <a:lvl2pPr marL="443230" indent="0">
              <a:buFont typeface="Wingdings" panose="05000000000000000000" pitchFamily="2" charset="2"/>
              <a:buNone/>
              <a:defRPr sz="2000"/>
            </a:lvl2pPr>
            <a:lvl3pPr marL="914400" indent="0">
              <a:buFont typeface="Wingdings" panose="05000000000000000000" pitchFamily="2" charset="2"/>
              <a:buNone/>
              <a:defRPr sz="1800"/>
            </a:lvl3pPr>
            <a:lvl4pPr marL="1371600" indent="0">
              <a:buFont typeface="Wingdings" panose="05000000000000000000" pitchFamily="2" charset="2"/>
              <a:buNone/>
              <a:defRPr sz="1800"/>
            </a:lvl4pPr>
            <a:lvl5pPr marL="1828800" indent="0">
              <a:buFont typeface="Wingdings" panose="05000000000000000000" pitchFamily="2" charset="2"/>
              <a:buNone/>
              <a:defRPr sz="1800"/>
            </a:lvl5pPr>
          </a:lstStyle>
          <a:p>
            <a:r>
              <a:rPr lang="zh-CN" altLang="en-US" sz="2400" dirty="0" smtClean="0"/>
              <a:t>单击此处编辑文本</a:t>
            </a:r>
            <a:endParaRPr lang="en-US" altLang="zh-CN" sz="2400" dirty="0" smtClean="0"/>
          </a:p>
          <a:p>
            <a:pPr lvl="1"/>
            <a:r>
              <a:rPr lang="zh-CN" altLang="en-US" sz="2000" dirty="0" smtClean="0"/>
              <a:t>第二级</a:t>
            </a:r>
            <a:endParaRPr lang="zh-CN" altLang="en-US" sz="2000" dirty="0" smtClean="0"/>
          </a:p>
          <a:p>
            <a:pPr lvl="2"/>
            <a:r>
              <a:rPr lang="zh-CN" altLang="en-US" sz="1800" dirty="0" smtClean="0"/>
              <a:t>第三级</a:t>
            </a:r>
            <a:endParaRPr lang="zh-CN" altLang="en-US" sz="1800"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7" name="日期占位符 6"/>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grpSp>
        <p:nvGrpSpPr>
          <p:cNvPr id="8" name="组合 7"/>
          <p:cNvGrpSpPr/>
          <p:nvPr/>
        </p:nvGrpSpPr>
        <p:grpSpPr>
          <a:xfrm>
            <a:off x="0" y="0"/>
            <a:ext cx="12192000" cy="6858000"/>
            <a:chOff x="0" y="0"/>
            <a:chExt cx="12192000" cy="6858000"/>
          </a:xfrm>
        </p:grpSpPr>
        <p:sp>
          <p:nvSpPr>
            <p:cNvPr id="6" name="矩形 5"/>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4003502" y="1347479"/>
              <a:ext cx="4436167" cy="443616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rmAutofit/>
            </a:bodyPr>
            <a:lstStyle/>
            <a:p>
              <a:pPr lvl="0" algn="ctr">
                <a:defRPr/>
              </a:pPr>
              <a:endParaRPr lang="zh-CN" altLang="en-US" sz="6600" b="1" dirty="0">
                <a:solidFill>
                  <a:srgbClr val="FFFFFF"/>
                </a:solidFill>
                <a:cs typeface="Verdana" panose="020B0604030504040204" pitchFamily="34" charset="0"/>
                <a:sym typeface="Arial" panose="020B0604020202020204" pitchFamily="34" charset="0"/>
              </a:endParaRPr>
            </a:p>
          </p:txBody>
        </p:sp>
      </p:grpSp>
      <p:sp>
        <p:nvSpPr>
          <p:cNvPr id="2" name="标题 1"/>
          <p:cNvSpPr>
            <a:spLocks noGrp="1"/>
          </p:cNvSpPr>
          <p:nvPr>
            <p:ph type="title" hasCustomPrompt="1"/>
          </p:nvPr>
        </p:nvSpPr>
        <p:spPr>
          <a:xfrm>
            <a:off x="4003200" y="1346400"/>
            <a:ext cx="4435200" cy="4435200"/>
          </a:xfrm>
        </p:spPr>
        <p:txBody>
          <a:bodyPr>
            <a:normAutofit/>
          </a:bodyPr>
          <a:lstStyle>
            <a:lvl1pPr algn="ctr">
              <a:defRPr sz="6600">
                <a:solidFill>
                  <a:schemeClr val="bg1"/>
                </a:solidFill>
              </a:defRPr>
            </a:lvl1pPr>
          </a:lstStyle>
          <a:p>
            <a:r>
              <a:rPr lang="zh-CN" altLang="en-US" dirty="0" smtClean="0"/>
              <a:t>编辑标题</a:t>
            </a:r>
            <a:endParaRPr lang="zh-CN" altLang="en-US" dirty="0"/>
          </a:p>
        </p:txBody>
      </p:sp>
      <p:sp>
        <p:nvSpPr>
          <p:cNvPr id="3" name="日期占位符 2"/>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9787" y="457200"/>
            <a:ext cx="4165200" cy="1602000"/>
          </a:xfrm>
        </p:spPr>
        <p:txBody>
          <a:bodyPr anchor="b"/>
          <a:lstStyle>
            <a:lvl1pPr>
              <a:defRPr sz="3200"/>
            </a:lvl1pPr>
          </a:lstStyle>
          <a:p>
            <a:r>
              <a:rPr lang="zh-CN" altLang="en-US" dirty="0" smtClean="0"/>
              <a:t>单击此处编辑标题</a:t>
            </a:r>
            <a:endParaRPr lang="zh-CN" altLang="en-US" dirty="0"/>
          </a:p>
        </p:txBody>
      </p:sp>
      <p:sp>
        <p:nvSpPr>
          <p:cNvPr id="3" name="图片占位符 2"/>
          <p:cNvSpPr>
            <a:spLocks noGrp="1"/>
          </p:cNvSpPr>
          <p:nvPr>
            <p:ph type="pic" idx="1"/>
          </p:nvPr>
        </p:nvSpPr>
        <p:spPr>
          <a:xfrm>
            <a:off x="5183188" y="4572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9787" y="2057400"/>
            <a:ext cx="41652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10;文本">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634330" y="365125"/>
            <a:ext cx="1719470" cy="5811838"/>
          </a:xfrm>
        </p:spPr>
        <p:txBody>
          <a:bodyPr vert="eaVert">
            <a:normAutofit/>
          </a:bodyPr>
          <a:lstStyle>
            <a:lvl1pPr>
              <a:defRPr sz="3600"/>
            </a:lvl1pPr>
          </a:lstStyle>
          <a:p>
            <a:r>
              <a:rPr lang="zh-CN" altLang="en-US" dirty="0" smtClean="0"/>
              <a:t>单击此处编辑母版标题样式</a:t>
            </a:r>
            <a:endParaRPr lang="zh-CN" altLang="en-US" dirty="0"/>
          </a:p>
        </p:txBody>
      </p:sp>
      <p:sp>
        <p:nvSpPr>
          <p:cNvPr id="3" name="竖排文字占位符 2"/>
          <p:cNvSpPr>
            <a:spLocks noGrp="1"/>
          </p:cNvSpPr>
          <p:nvPr>
            <p:ph type="body" orient="vert" idx="1" hasCustomPrompt="1"/>
          </p:nvPr>
        </p:nvSpPr>
        <p:spPr>
          <a:xfrm>
            <a:off x="838200" y="365125"/>
            <a:ext cx="8623852" cy="5811838"/>
          </a:xfrm>
        </p:spPr>
        <p:txBody>
          <a:bodyPr vert="eaVert">
            <a:normAutofit/>
          </a:bodyPr>
          <a:lstStyle>
            <a:lvl1pPr marL="342900" indent="-342900">
              <a:buFont typeface="Wingdings" panose="05000000000000000000" pitchFamily="2" charset="2"/>
              <a:buChar char="m"/>
              <a:defRPr sz="2400"/>
            </a:lvl1pPr>
            <a:lvl2pPr marL="722630" indent="-279400">
              <a:buFont typeface="Wingdings" panose="05000000000000000000" pitchFamily="2" charset="2"/>
              <a:buChar char="m"/>
              <a:defRPr sz="2000"/>
            </a:lvl2pPr>
            <a:lvl3pPr marL="1143000" indent="-228600">
              <a:buFont typeface="Wingdings" panose="05000000000000000000" pitchFamily="2" charset="2"/>
              <a:buChar char="m"/>
              <a:defRPr sz="1800"/>
            </a:lvl3pPr>
            <a:lvl4pPr marL="1600200" indent="-228600">
              <a:buFont typeface="Wingdings" panose="05000000000000000000" pitchFamily="2" charset="2"/>
              <a:buChar char="m"/>
              <a:defRPr sz="1800"/>
            </a:lvl4pPr>
            <a:lvl5pPr marL="2057400" indent="-228600">
              <a:buFont typeface="Wingdings" panose="05000000000000000000" pitchFamily="2" charset="2"/>
              <a:buChar char="m"/>
              <a:defRPr sz="1800"/>
            </a:lvl5pPr>
          </a:lstStyle>
          <a:p>
            <a:r>
              <a:rPr lang="zh-CN" altLang="en-US" sz="2400" dirty="0" smtClean="0"/>
              <a:t>单击此处编辑文本</a:t>
            </a:r>
            <a:endParaRPr lang="en-US" altLang="zh-CN" sz="2400" dirty="0" smtClean="0"/>
          </a:p>
          <a:p>
            <a:pPr lvl="1"/>
            <a:r>
              <a:rPr lang="zh-CN" altLang="en-US" sz="2000" dirty="0" smtClean="0"/>
              <a:t>第二级</a:t>
            </a:r>
            <a:endParaRPr lang="zh-CN" altLang="en-US" sz="2000" dirty="0" smtClean="0"/>
          </a:p>
          <a:p>
            <a:pPr lvl="2"/>
            <a:r>
              <a:rPr lang="zh-CN" altLang="en-US" sz="1800" dirty="0" smtClean="0"/>
              <a:t>第三级</a:t>
            </a:r>
            <a:endParaRPr lang="zh-CN" altLang="en-US" sz="1800"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3593BDC9-6546-4255-A786-51F88A4CA7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2BE1C4E-00B4-412F-9944-A79485D4640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5.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22944"/>
            <a:ext cx="10515600" cy="563264"/>
          </a:xfrm>
          <a:prstGeom prst="rect">
            <a:avLst/>
          </a:prstGeom>
        </p:spPr>
        <p:txBody>
          <a:bodyPr vert="horz" lIns="91440" tIns="45720" rIns="91440" bIns="45720"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838200" y="1238249"/>
            <a:ext cx="10515600" cy="4938713"/>
          </a:xfrm>
          <a:prstGeom prst="rect">
            <a:avLst/>
          </a:prstGeom>
        </p:spPr>
        <p:txBody>
          <a:bodyPr vert="horz" lIns="91440" tIns="45720" rIns="91440" bIns="45720" rtlCol="0">
            <a:normAutofit/>
          </a:bodyPr>
          <a:lstStyle/>
          <a:p>
            <a:r>
              <a:rPr lang="zh-CN" altLang="en-US" dirty="0" smtClean="0"/>
              <a:t>单击此处编辑文本</a:t>
            </a:r>
            <a:endParaRPr lang="en-US" altLang="zh-CN" sz="2400"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solidFill>
              </a:defRPr>
            </a:lvl1pPr>
          </a:lstStyle>
          <a:p>
            <a:fld id="{3593BDC9-6546-4255-A786-51F88A4CA75F}"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solidFill>
              </a:defRPr>
            </a:lvl1pPr>
          </a:lstStyle>
          <a:p>
            <a:fld id="{52BE1C4E-00B4-412F-9944-A79485D4640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spcBef>
          <a:spcPct val="0"/>
        </a:spcBef>
        <a:buNone/>
        <a:defRPr sz="3200" kern="1200">
          <a:solidFill>
            <a:schemeClr val="accent2"/>
          </a:solidFill>
          <a:latin typeface="+mj-lt"/>
          <a:ea typeface="+mj-ea"/>
          <a:cs typeface="+mj-cs"/>
        </a:defRPr>
      </a:lvl1pPr>
    </p:titleStyle>
    <p:bodyStyle>
      <a:lvl1pPr marL="228600" indent="-228600" algn="just" defTabSz="914400" rtl="0" eaLnBrk="1" latinLnBrk="0" hangingPunct="1">
        <a:lnSpc>
          <a:spcPct val="130000"/>
        </a:lnSpc>
        <a:spcBef>
          <a:spcPts val="1200"/>
        </a:spcBef>
        <a:buSzPct val="80000"/>
        <a:buFont typeface="Wingdings" panose="05000000000000000000" pitchFamily="2" charset="2"/>
        <a:buChar char="m"/>
        <a:defRPr sz="2400" kern="1200">
          <a:solidFill>
            <a:schemeClr val="tx1"/>
          </a:solidFill>
          <a:latin typeface="+mn-lt"/>
          <a:ea typeface="+mn-ea"/>
          <a:cs typeface="+mn-cs"/>
        </a:defRPr>
      </a:lvl1pPr>
      <a:lvl2pPr marL="722630" indent="-279400" algn="just" defTabSz="914400" rtl="0" eaLnBrk="1" latinLnBrk="0" hangingPunct="1">
        <a:spcBef>
          <a:spcPts val="0"/>
        </a:spcBef>
        <a:buFont typeface="Wingdings" panose="05000000000000000000" pitchFamily="2" charset="2"/>
        <a:buChar char="m"/>
        <a:tabLst>
          <a:tab pos="721995" algn="l"/>
        </a:tabLst>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Wingdings" panose="05000000000000000000" pitchFamily="2" charset="2"/>
        <a:buChar char="m"/>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Wingdings" panose="05000000000000000000" pitchFamily="2" charset="2"/>
        <a:buChar char="m"/>
        <a:defRPr sz="18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Wingdings" panose="05000000000000000000" pitchFamily="2" charset="2"/>
        <a:buChar char="m"/>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3.xml"/><Relationship Id="rId3" Type="http://schemas.openxmlformats.org/officeDocument/2006/relationships/image" Target="../media/image6.png"/><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custDataLst>
              <p:tags r:id="rId1"/>
            </p:custDataLst>
          </p:nvPr>
        </p:nvSpPr>
        <p:spPr>
          <a:xfrm>
            <a:off x="2253615" y="2619963"/>
            <a:ext cx="7734300" cy="81518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ysClr val="window" lastClr="FFFFFF"/>
                </a:solidFill>
                <a:latin typeface="Arial" panose="020B0604020202020204" pitchFamily="34" charset="0"/>
                <a:ea typeface="黑体" panose="02010609060101010101" charset="-122"/>
                <a:cs typeface="+mn-ea"/>
              </a:defRPr>
            </a:lvl1pPr>
          </a:lstStyle>
          <a:p>
            <a:r>
              <a:rPr lang="zh-CN" altLang="en-US" sz="5400" b="1" dirty="0">
                <a:solidFill>
                  <a:srgbClr val="FFFF00"/>
                </a:solidFill>
              </a:rPr>
              <a:t>踩踏事件安全经验分享</a:t>
            </a:r>
            <a:endParaRPr lang="zh-CN" altLang="en-US" sz="5400" b="1" dirty="0">
              <a:solidFill>
                <a:srgbClr val="FFFF00"/>
              </a:solidFill>
            </a:endParaRPr>
          </a:p>
        </p:txBody>
      </p:sp>
      <p:sp>
        <p:nvSpPr>
          <p:cNvPr id="5" name="副标题 2"/>
          <p:cNvSpPr>
            <a:spLocks noGrp="1"/>
          </p:cNvSpPr>
          <p:nvPr>
            <p:custDataLst>
              <p:tags r:id="rId2"/>
            </p:custDataLst>
          </p:nvPr>
        </p:nvSpPr>
        <p:spPr>
          <a:xfrm>
            <a:off x="3699510" y="4601845"/>
            <a:ext cx="5788025" cy="1539875"/>
          </a:xfrm>
          <a:prstGeom prst="rect">
            <a:avLst/>
          </a:prstGeom>
        </p:spPr>
        <p:txBody>
          <a:bodyPr vert="horz" lIns="91440" tIns="45720" rIns="91440" bIns="45720" rtlCol="0" anchor="ctr">
            <a:noAutofit/>
          </a:bodyPr>
          <a:lstStyle>
            <a:lvl1pPr marL="0" indent="0" algn="ctr" defTabSz="914400" rtl="0" eaLnBrk="1" latinLnBrk="0" hangingPunct="1">
              <a:lnSpc>
                <a:spcPct val="130000"/>
              </a:lnSpc>
              <a:spcBef>
                <a:spcPts val="1200"/>
              </a:spcBef>
              <a:buSzPct val="80000"/>
              <a:buFont typeface="Wingdings" panose="05000000000000000000" pitchFamily="2" charset="2"/>
              <a:buNone/>
              <a:defRPr sz="2400" kern="1200">
                <a:solidFill>
                  <a:sysClr val="window" lastClr="FFFFFF"/>
                </a:solidFill>
                <a:latin typeface="Arial" panose="020B0604020202020204" pitchFamily="34" charset="0"/>
                <a:ea typeface="黑体" panose="02010609060101010101" charset="-122"/>
                <a:cs typeface="+mn-ea"/>
              </a:defRPr>
            </a:lvl1pPr>
            <a:lvl2pPr marL="457200" indent="0" algn="ctr" defTabSz="914400" rtl="0" eaLnBrk="1" latinLnBrk="0" hangingPunct="1">
              <a:spcBef>
                <a:spcPts val="0"/>
              </a:spcBef>
              <a:buFont typeface="Wingdings" panose="05000000000000000000" pitchFamily="2" charset="2"/>
              <a:buNone/>
              <a:tabLst>
                <a:tab pos="721995" algn="l"/>
              </a:tabLst>
              <a:defRPr sz="2000" kern="1200">
                <a:solidFill>
                  <a:srgbClr val="47494B"/>
                </a:solidFill>
                <a:latin typeface="Arial" panose="020B0604020202020204" pitchFamily="34" charset="0"/>
                <a:ea typeface="黑体" panose="02010609060101010101" charset="-122"/>
                <a:cs typeface="+mn-ea"/>
              </a:defRPr>
            </a:lvl2pPr>
            <a:lvl3pPr marL="914400" indent="0" algn="ctr" defTabSz="914400" rtl="0" eaLnBrk="1" latinLnBrk="0" hangingPunct="1">
              <a:lnSpc>
                <a:spcPct val="90000"/>
              </a:lnSpc>
              <a:spcBef>
                <a:spcPts val="500"/>
              </a:spcBef>
              <a:buFont typeface="Wingdings" panose="05000000000000000000" pitchFamily="2" charset="2"/>
              <a:buNone/>
              <a:defRPr sz="1800" kern="1200">
                <a:solidFill>
                  <a:srgbClr val="47494B"/>
                </a:solidFill>
                <a:latin typeface="Arial" panose="020B0604020202020204" pitchFamily="34" charset="0"/>
                <a:ea typeface="黑体" panose="02010609060101010101" charset="-122"/>
                <a:cs typeface="+mn-ea"/>
              </a:defRPr>
            </a:lvl3pPr>
            <a:lvl4pPr marL="1371600" indent="0" algn="ctr" defTabSz="914400" rtl="0" eaLnBrk="1" latinLnBrk="0" hangingPunct="1">
              <a:lnSpc>
                <a:spcPct val="90000"/>
              </a:lnSpc>
              <a:spcBef>
                <a:spcPts val="500"/>
              </a:spcBef>
              <a:buFont typeface="Wingdings" panose="05000000000000000000" pitchFamily="2" charset="2"/>
              <a:buNone/>
              <a:defRPr sz="1600" kern="1200">
                <a:solidFill>
                  <a:srgbClr val="47494B"/>
                </a:solidFill>
                <a:latin typeface="Arial" panose="020B0604020202020204" pitchFamily="34" charset="0"/>
                <a:ea typeface="黑体" panose="02010609060101010101" charset="-122"/>
                <a:cs typeface="+mn-ea"/>
              </a:defRPr>
            </a:lvl4pPr>
            <a:lvl5pPr marL="1828800" indent="0" algn="ctr" defTabSz="914400" rtl="0" eaLnBrk="1" latinLnBrk="0" hangingPunct="1">
              <a:lnSpc>
                <a:spcPct val="90000"/>
              </a:lnSpc>
              <a:spcBef>
                <a:spcPts val="500"/>
              </a:spcBef>
              <a:buFont typeface="Wingdings" panose="05000000000000000000" pitchFamily="2" charset="2"/>
              <a:buNone/>
              <a:defRPr sz="1600" kern="1200">
                <a:solidFill>
                  <a:srgbClr val="47494B"/>
                </a:solidFill>
                <a:latin typeface="Arial" panose="020B0604020202020204" pitchFamily="34" charset="0"/>
                <a:ea typeface="黑体" panose="02010609060101010101" charset="-122"/>
                <a:cs typeface="+mn-ea"/>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rgbClr val="47494B"/>
                </a:solidFill>
                <a:latin typeface="Arial" panose="020B0604020202020204" pitchFamily="34" charset="0"/>
                <a:ea typeface="黑体" panose="02010609060101010101" charset="-122"/>
                <a:cs typeface="+mn-ea"/>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rgbClr val="47494B"/>
                </a:solidFill>
                <a:latin typeface="Arial" panose="020B0604020202020204" pitchFamily="34" charset="0"/>
                <a:ea typeface="黑体" panose="02010609060101010101" charset="-122"/>
                <a:cs typeface="+mn-ea"/>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rgbClr val="47494B"/>
                </a:solidFill>
                <a:latin typeface="Arial" panose="020B0604020202020204" pitchFamily="34" charset="0"/>
                <a:ea typeface="黑体" panose="02010609060101010101" charset="-122"/>
                <a:cs typeface="+mn-ea"/>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rgbClr val="47494B"/>
                </a:solidFill>
                <a:latin typeface="Arial" panose="020B0604020202020204" pitchFamily="34" charset="0"/>
                <a:ea typeface="黑体" panose="02010609060101010101" charset="-122"/>
                <a:cs typeface="+mn-ea"/>
              </a:defRPr>
            </a:lvl9pPr>
          </a:lstStyle>
          <a:p>
            <a:r>
              <a:rPr lang="zh-CN" altLang="en-US" sz="2800" b="1" dirty="0">
                <a:solidFill>
                  <a:srgbClr val="FF0000"/>
                </a:solidFill>
                <a:latin typeface="楷体" panose="02010609060101010101" charset="-122"/>
                <a:ea typeface="楷体" panose="02010609060101010101" charset="-122"/>
              </a:rPr>
              <a:t>克拉玛依职业技术学院安全保卫处</a:t>
            </a:r>
            <a:endParaRPr lang="zh-CN" altLang="en-US" sz="2800" b="1" dirty="0">
              <a:solidFill>
                <a:srgbClr val="FF0000"/>
              </a:solidFill>
              <a:latin typeface="楷体" panose="02010609060101010101" charset="-122"/>
              <a:ea typeface="楷体" panose="02010609060101010101" charset="-122"/>
            </a:endParaRPr>
          </a:p>
          <a:p>
            <a:r>
              <a:rPr lang="en-US" altLang="zh-CN" sz="2800" b="1" dirty="0">
                <a:solidFill>
                  <a:srgbClr val="FF0000"/>
                </a:solidFill>
                <a:latin typeface="楷体" panose="02010609060101010101" charset="-122"/>
                <a:ea typeface="楷体" panose="02010609060101010101" charset="-122"/>
              </a:rPr>
              <a:t>2016.6</a:t>
            </a:r>
            <a:endParaRPr lang="en-US" altLang="zh-CN" sz="2800" b="1" dirty="0">
              <a:solidFill>
                <a:srgbClr val="FF0000"/>
              </a:solidFill>
              <a:latin typeface="楷体" panose="02010609060101010101" charset="-122"/>
              <a:ea typeface="楷体" panose="02010609060101010101" charset="-122"/>
            </a:endParaRPr>
          </a:p>
        </p:txBody>
      </p:sp>
      <p:pic>
        <p:nvPicPr>
          <p:cNvPr id="6" name="图片 5" descr="校徽"/>
          <p:cNvPicPr>
            <a:picLocks noChangeAspect="1"/>
          </p:cNvPicPr>
          <p:nvPr/>
        </p:nvPicPr>
        <p:blipFill>
          <a:blip r:embed="rId3"/>
          <a:stretch>
            <a:fillRect/>
          </a:stretch>
        </p:blipFill>
        <p:spPr>
          <a:xfrm>
            <a:off x="51435" y="48895"/>
            <a:ext cx="1934210" cy="1844040"/>
          </a:xfrm>
          <a:prstGeom prst="rect">
            <a:avLst/>
          </a:prstGeom>
        </p:spPr>
      </p:pic>
      <p:sp>
        <p:nvSpPr>
          <p:cNvPr id="2" name="文本框 1"/>
          <p:cNvSpPr txBox="1"/>
          <p:nvPr/>
        </p:nvSpPr>
        <p:spPr>
          <a:xfrm>
            <a:off x="2167255" y="532765"/>
            <a:ext cx="9305290" cy="457200"/>
          </a:xfrm>
          <a:prstGeom prst="rect">
            <a:avLst/>
          </a:prstGeom>
          <a:noFill/>
        </p:spPr>
        <p:txBody>
          <a:bodyPr wrap="square" rtlCol="0" anchor="t">
            <a:spAutoFit/>
          </a:bodyPr>
          <a:p>
            <a:pPr defTabSz="914400"/>
            <a:r>
              <a:rPr lang="zh-CN" altLang="en-US" sz="2400" b="1" dirty="0">
                <a:solidFill>
                  <a:srgbClr val="FF0000"/>
                </a:solidFill>
                <a:latin typeface="Arial" panose="020B0604020202020204" pitchFamily="34" charset="0"/>
                <a:ea typeface="宋体" panose="02010600030101010101" pitchFamily="2" charset="-122"/>
                <a:sym typeface="+mn-ea"/>
              </a:rPr>
              <a:t>克拉玛依职业技术学院</a:t>
            </a:r>
            <a:r>
              <a:rPr lang="en-US" altLang="zh-CN" sz="2400" b="1" err="1">
                <a:solidFill>
                  <a:srgbClr val="FF0000"/>
                </a:solidFill>
                <a:latin typeface="Arial" panose="020B0604020202020204" pitchFamily="34" charset="0"/>
                <a:ea typeface="宋体" panose="02010600030101010101" pitchFamily="2" charset="-122"/>
                <a:sym typeface="+mn-ea"/>
              </a:rPr>
              <a:t>Karamay</a:t>
            </a:r>
            <a:r>
              <a:rPr lang="en-US" altLang="zh-CN" sz="2400" b="1">
                <a:solidFill>
                  <a:srgbClr val="FF0000"/>
                </a:solidFill>
                <a:latin typeface="Arial" panose="020B0604020202020204" pitchFamily="34" charset="0"/>
                <a:ea typeface="宋体" panose="02010600030101010101" pitchFamily="2" charset="-122"/>
                <a:sym typeface="+mn-ea"/>
              </a:rPr>
              <a:t> Vocational &amp; Technical College</a:t>
            </a:r>
            <a:endParaRPr lang="en-US" altLang="zh-CN" sz="2400" b="1">
              <a:solidFill>
                <a:srgbClr val="FF0000"/>
              </a:solidFill>
              <a:latin typeface="Arial" panose="020B0604020202020204" pitchFamily="34" charset="0"/>
              <a:ea typeface="宋体" panose="02010600030101010101" pitchFamily="2" charset="-122"/>
              <a:sym typeface="+mn-ea"/>
            </a:endParaRPr>
          </a:p>
        </p:txBody>
      </p:sp>
    </p:spTree>
    <p:custDataLst>
      <p:tags r:id="rId4"/>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94180" y="48260"/>
            <a:ext cx="3980815" cy="752475"/>
          </a:xfrm>
        </p:spPr>
        <p:txBody>
          <a:bodyPr/>
          <a:p>
            <a:r>
              <a:rPr lang="zh-CN" altLang="zh-CN">
                <a:solidFill>
                  <a:schemeClr val="tx1">
                    <a:lumMod val="50000"/>
                  </a:schemeClr>
                </a:solidFill>
              </a:rPr>
              <a:t>一、事件回放</a:t>
            </a:r>
            <a:endParaRPr lang="zh-CN" altLang="zh-CN">
              <a:solidFill>
                <a:schemeClr val="tx1">
                  <a:lumMod val="50000"/>
                </a:schemeClr>
              </a:solidFill>
            </a:endParaRPr>
          </a:p>
        </p:txBody>
      </p:sp>
      <p:sp>
        <p:nvSpPr>
          <p:cNvPr id="3" name="内容占位符 2"/>
          <p:cNvSpPr>
            <a:spLocks noGrp="1"/>
          </p:cNvSpPr>
          <p:nvPr>
            <p:ph idx="1"/>
          </p:nvPr>
        </p:nvSpPr>
        <p:spPr>
          <a:xfrm>
            <a:off x="1965325" y="596900"/>
            <a:ext cx="8571865" cy="4521200"/>
          </a:xfrm>
        </p:spPr>
        <p:txBody>
          <a:bodyPr>
            <a:normAutofit/>
          </a:bodyPr>
          <a:p>
            <a:pPr indent="457200" algn="l" fontAlgn="auto"/>
            <a:r>
              <a:rPr lang="zh-CN" altLang="en-US" sz="1800"/>
              <a:t>2014年12月31日23时35分，正值跨年夜活动，上海外滩众多游客市民聚集，迎接新年，黄浦江观景平台的人行通道阶梯处有人失衡跌倒，继而引发多人摔倒、叠压，致使拥挤踩踏事件发生。</a:t>
            </a:r>
            <a:endParaRPr lang="zh-CN" altLang="en-US" sz="1800"/>
          </a:p>
          <a:p>
            <a:pPr indent="457200" algn="l" fontAlgn="auto"/>
            <a:endParaRPr lang="zh-CN" altLang="en-US" sz="1800"/>
          </a:p>
          <a:p>
            <a:pPr indent="457200" algn="l" fontAlgn="auto"/>
            <a:endParaRPr lang="zh-CN" altLang="en-US"/>
          </a:p>
        </p:txBody>
      </p:sp>
      <p:pic>
        <p:nvPicPr>
          <p:cNvPr id="4" name="图片 3" descr="8"/>
          <p:cNvPicPr>
            <a:picLocks noChangeAspect="1"/>
          </p:cNvPicPr>
          <p:nvPr/>
        </p:nvPicPr>
        <p:blipFill>
          <a:blip r:embed="rId1"/>
          <a:stretch>
            <a:fillRect/>
          </a:stretch>
        </p:blipFill>
        <p:spPr>
          <a:xfrm>
            <a:off x="951865" y="1713865"/>
            <a:ext cx="9331325" cy="509968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7132955" y="869315"/>
            <a:ext cx="4053840" cy="3257550"/>
          </a:xfrm>
        </p:spPr>
        <p:txBody>
          <a:bodyPr/>
          <a:p>
            <a:r>
              <a:rPr lang="zh-CN" altLang="en-US">
                <a:solidFill>
                  <a:schemeClr val="tx1">
                    <a:lumMod val="50000"/>
                  </a:schemeClr>
                </a:solidFill>
                <a:sym typeface="+mn-ea"/>
              </a:rPr>
              <a:t>二、事件影响</a:t>
            </a:r>
            <a:br>
              <a:rPr lang="zh-CN" altLang="en-US">
                <a:solidFill>
                  <a:schemeClr val="tx1">
                    <a:lumMod val="50000"/>
                  </a:schemeClr>
                </a:solidFill>
                <a:sym typeface="+mn-ea"/>
              </a:rPr>
            </a:br>
            <a:br>
              <a:rPr lang="zh-CN" altLang="en-US" u="sng">
                <a:solidFill>
                  <a:srgbClr val="FF0000"/>
                </a:solidFill>
                <a:sym typeface="+mn-ea"/>
              </a:rPr>
            </a:br>
            <a:r>
              <a:rPr lang="zh-CN" altLang="en-US" u="sng">
                <a:solidFill>
                  <a:srgbClr val="FF0000"/>
                </a:solidFill>
                <a:latin typeface="楷体" panose="02010609060101010101" charset="-122"/>
                <a:ea typeface="楷体" panose="02010609060101010101" charset="-122"/>
                <a:sym typeface="+mn-ea"/>
              </a:rPr>
              <a:t>踩踏事件造成36人死亡，49人受伤。</a:t>
            </a:r>
            <a:endParaRPr lang="zh-CN" altLang="en-US" u="sng">
              <a:solidFill>
                <a:srgbClr val="FF0000"/>
              </a:solidFill>
              <a:latin typeface="楷体" panose="02010609060101010101" charset="-122"/>
              <a:ea typeface="楷体" panose="02010609060101010101" charset="-122"/>
              <a:sym typeface="+mn-ea"/>
            </a:endParaRPr>
          </a:p>
        </p:txBody>
      </p:sp>
      <p:sp>
        <p:nvSpPr>
          <p:cNvPr id="3" name="内容占位符 2"/>
          <p:cNvSpPr>
            <a:spLocks noGrp="1"/>
          </p:cNvSpPr>
          <p:nvPr>
            <p:ph idx="1"/>
          </p:nvPr>
        </p:nvSpPr>
        <p:spPr>
          <a:xfrm>
            <a:off x="-871220" y="5483860"/>
            <a:ext cx="5993765" cy="2051050"/>
          </a:xfrm>
        </p:spPr>
        <p:txBody>
          <a:bodyPr/>
          <a:p>
            <a:endParaRPr lang="zh-CN" altLang="en-US"/>
          </a:p>
        </p:txBody>
      </p:sp>
      <p:pic>
        <p:nvPicPr>
          <p:cNvPr id="4" name="图片 3" descr="4"/>
          <p:cNvPicPr>
            <a:picLocks noChangeAspect="1"/>
          </p:cNvPicPr>
          <p:nvPr/>
        </p:nvPicPr>
        <p:blipFill>
          <a:blip r:embed="rId1"/>
          <a:stretch>
            <a:fillRect/>
          </a:stretch>
        </p:blipFill>
        <p:spPr>
          <a:xfrm>
            <a:off x="187325" y="911860"/>
            <a:ext cx="6826250" cy="540956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344865" y="316705"/>
            <a:ext cx="7909200" cy="752400"/>
          </a:xfrm>
        </p:spPr>
        <p:txBody>
          <a:bodyPr/>
          <a:p>
            <a:pPr algn="l"/>
            <a:r>
              <a:rPr lang="zh-CN" altLang="en-US">
                <a:solidFill>
                  <a:schemeClr val="tx1">
                    <a:lumMod val="50000"/>
                  </a:schemeClr>
                </a:solidFill>
              </a:rPr>
              <a:t>三、事件处置</a:t>
            </a:r>
            <a:endParaRPr lang="zh-CN" altLang="en-US">
              <a:solidFill>
                <a:schemeClr val="tx1">
                  <a:lumMod val="50000"/>
                </a:schemeClr>
              </a:solidFill>
            </a:endParaRPr>
          </a:p>
        </p:txBody>
      </p:sp>
      <p:sp>
        <p:nvSpPr>
          <p:cNvPr id="3" name="内容占位符 2"/>
          <p:cNvSpPr>
            <a:spLocks noGrp="1"/>
          </p:cNvSpPr>
          <p:nvPr>
            <p:ph idx="1"/>
          </p:nvPr>
        </p:nvSpPr>
        <p:spPr>
          <a:xfrm>
            <a:off x="750570" y="1100455"/>
            <a:ext cx="9037320" cy="4876165"/>
          </a:xfrm>
        </p:spPr>
        <p:txBody>
          <a:bodyPr>
            <a:normAutofit fontScale="90000"/>
          </a:bodyPr>
          <a:p>
            <a:pPr indent="457200" algn="l" fontAlgn="auto"/>
            <a:r>
              <a:rPr lang="zh-CN" altLang="en-US" sz="1800">
                <a:latin typeface="楷体" panose="02010609060101010101" charset="-122"/>
                <a:ea typeface="楷体" panose="02010609060101010101" charset="-122"/>
              </a:rPr>
              <a:t>2015年1月5日，</a:t>
            </a:r>
            <a:r>
              <a:rPr lang="zh-CN" altLang="en-US" sz="1800" b="1">
                <a:latin typeface="楷体" panose="02010609060101010101" charset="-122"/>
                <a:ea typeface="楷体" panose="02010609060101010101" charset="-122"/>
              </a:rPr>
              <a:t>国家旅游局副局长杜一力</a:t>
            </a:r>
            <a:r>
              <a:rPr lang="zh-CN" altLang="en-US" sz="1800">
                <a:latin typeface="楷体" panose="02010609060101010101" charset="-122"/>
                <a:ea typeface="楷体" panose="02010609060101010101" charset="-122"/>
              </a:rPr>
              <a:t>，在评析上海外滩踩踏事件时指出，“</a:t>
            </a:r>
            <a:r>
              <a:rPr lang="zh-CN" altLang="en-US" sz="1800" b="1" u="sng">
                <a:solidFill>
                  <a:srgbClr val="FF0000"/>
                </a:solidFill>
                <a:latin typeface="楷体" panose="02010609060101010101" charset="-122"/>
                <a:ea typeface="楷体" panose="02010609060101010101" charset="-122"/>
              </a:rPr>
              <a:t>政府不组织，还是会有群众性的活动出现，这种没有组织者的群众活动，政府仍然要承担责任</a:t>
            </a:r>
            <a:r>
              <a:rPr lang="zh-CN" altLang="en-US" sz="1800">
                <a:latin typeface="楷体" panose="02010609060101010101" charset="-122"/>
                <a:ea typeface="楷体" panose="02010609060101010101" charset="-122"/>
              </a:rPr>
              <a:t>”。</a:t>
            </a:r>
            <a:endParaRPr lang="zh-CN" altLang="en-US" sz="1800">
              <a:latin typeface="楷体" panose="02010609060101010101" charset="-122"/>
              <a:ea typeface="楷体" panose="02010609060101010101" charset="-122"/>
            </a:endParaRPr>
          </a:p>
          <a:p>
            <a:pPr indent="457200" algn="l" fontAlgn="auto"/>
            <a:r>
              <a:rPr lang="zh-CN" altLang="en-US" sz="1800">
                <a:latin typeface="楷体" panose="02010609060101010101" charset="-122"/>
                <a:ea typeface="楷体" panose="02010609060101010101" charset="-122"/>
              </a:rPr>
              <a:t>2015年1月6日，全国安全生产电视电话会议召开，</a:t>
            </a:r>
            <a:r>
              <a:rPr lang="zh-CN" altLang="en-US" sz="1800" b="1">
                <a:latin typeface="楷体" panose="02010609060101010101" charset="-122"/>
                <a:ea typeface="楷体" panose="02010609060101010101" charset="-122"/>
              </a:rPr>
              <a:t>国务院副总理马凯</a:t>
            </a:r>
            <a:r>
              <a:rPr lang="zh-CN" altLang="en-US" sz="1800">
                <a:latin typeface="楷体" panose="02010609060101010101" charset="-122"/>
                <a:ea typeface="楷体" panose="02010609060101010101" charset="-122"/>
              </a:rPr>
              <a:t>在讲话中指出，迎新年之夜上海市外滩发生群众聚集踩踏事件，社会影响极其恶劣，社会反响强烈，教训十分惨痛。</a:t>
            </a:r>
            <a:endParaRPr lang="zh-CN" altLang="en-US" sz="1800">
              <a:latin typeface="楷体" panose="02010609060101010101" charset="-122"/>
              <a:ea typeface="楷体" panose="02010609060101010101" charset="-122"/>
            </a:endParaRPr>
          </a:p>
          <a:p>
            <a:pPr indent="457200" algn="l" fontAlgn="auto"/>
            <a:r>
              <a:rPr lang="zh-CN" altLang="en-US" sz="1800">
                <a:latin typeface="楷体" panose="02010609060101010101" charset="-122"/>
                <a:ea typeface="楷体" panose="02010609060101010101" charset="-122"/>
              </a:rPr>
              <a:t>2015年1月7日，上海召开全市加强安全工作会议，通报外滩拥挤踩踏事件善后处置工作进展，进一步部署全市安全工作。中共中央政治局委员、</a:t>
            </a:r>
            <a:r>
              <a:rPr lang="zh-CN" altLang="en-US" sz="1800" b="1">
                <a:latin typeface="楷体" panose="02010609060101010101" charset="-122"/>
                <a:ea typeface="楷体" panose="02010609060101010101" charset="-122"/>
              </a:rPr>
              <a:t>上海市委书记韩正</a:t>
            </a:r>
            <a:r>
              <a:rPr lang="zh-CN" altLang="en-US" sz="1800">
                <a:latin typeface="楷体" panose="02010609060101010101" charset="-122"/>
                <a:ea typeface="楷体" panose="02010609060101010101" charset="-122"/>
              </a:rPr>
              <a:t>说，外滩发生拥挤踩踏事件，造成重大伤亡，教训十分惨痛，深感痛心、深感内疚，痛定思痛，要深刻吸取教训，尽心尽力做好善后各方面工作。</a:t>
            </a:r>
            <a:r>
              <a:rPr lang="zh-CN" altLang="en-US" sz="1800" b="1" u="sng">
                <a:latin typeface="楷体" panose="02010609060101010101" charset="-122"/>
                <a:ea typeface="楷体" panose="02010609060101010101" charset="-122"/>
              </a:rPr>
              <a:t>市联合调查组组织开展全面调查，将根据调查结果，依法依规严肃问责。</a:t>
            </a:r>
            <a:endParaRPr lang="zh-CN" altLang="en-US" sz="1800" b="1" u="sng">
              <a:latin typeface="楷体" panose="02010609060101010101" charset="-122"/>
              <a:ea typeface="楷体" panose="02010609060101010101" charset="-122"/>
            </a:endParaRPr>
          </a:p>
          <a:p>
            <a:pPr indent="457200" algn="l" fontAlgn="auto"/>
            <a:r>
              <a:rPr lang="zh-CN" altLang="en-US" sz="1800" u="sng">
                <a:latin typeface="楷体" panose="02010609060101010101" charset="-122"/>
                <a:ea typeface="楷体" panose="02010609060101010101" charset="-122"/>
              </a:rPr>
              <a:t>2015年1月21日，</a:t>
            </a:r>
            <a:r>
              <a:rPr lang="zh-CN" altLang="en-US" sz="1800" b="1" u="sng">
                <a:latin typeface="楷体" panose="02010609060101010101" charset="-122"/>
                <a:ea typeface="楷体" panose="02010609060101010101" charset="-122"/>
              </a:rPr>
              <a:t>上海公布“12·31”外滩拥挤踩踏事件的调查报告，认定</a:t>
            </a:r>
            <a:r>
              <a:rPr lang="zh-CN" altLang="en-US" sz="1800" b="1" u="sng">
                <a:solidFill>
                  <a:srgbClr val="FF0000"/>
                </a:solidFill>
                <a:latin typeface="楷体" panose="02010609060101010101" charset="-122"/>
                <a:ea typeface="楷体" panose="02010609060101010101" charset="-122"/>
              </a:rPr>
              <a:t>这是一起对群众活动预防准备不足、现场管理不力、应对处置不当而引发的拥挤踩踏并造成重大伤亡和严重后果的公共安全责任事件</a:t>
            </a:r>
            <a:r>
              <a:rPr lang="zh-CN" altLang="en-US" sz="1800" b="1" u="sng">
                <a:latin typeface="楷体" panose="02010609060101010101" charset="-122"/>
                <a:ea typeface="楷体" panose="02010609060101010101" charset="-122"/>
              </a:rPr>
              <a:t>。黄浦区政府和相关部门对这起事件负有不可推卸的责任。</a:t>
            </a:r>
            <a:r>
              <a:rPr lang="zh-CN" altLang="en-US" sz="1800" b="1" u="sng">
                <a:solidFill>
                  <a:srgbClr val="FF0000"/>
                </a:solidFill>
                <a:latin typeface="楷体" panose="02010609060101010101" charset="-122"/>
                <a:ea typeface="楷体" panose="02010609060101010101" charset="-122"/>
              </a:rPr>
              <a:t>调查报告建议，对包括黄浦区区委书记周伟、黄浦区区长彭崧在内的11名党政干部进行处分。</a:t>
            </a:r>
            <a:endParaRPr lang="zh-CN" altLang="en-US" sz="1800" b="1" u="sng">
              <a:solidFill>
                <a:srgbClr val="FF0000"/>
              </a:solidFill>
              <a:latin typeface="楷体" panose="02010609060101010101" charset="-122"/>
              <a:ea typeface="楷体" panose="0201060906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197545" y="255745"/>
            <a:ext cx="7909200" cy="752400"/>
          </a:xfrm>
        </p:spPr>
        <p:txBody>
          <a:bodyPr/>
          <a:p>
            <a:pPr algn="l"/>
            <a:r>
              <a:rPr lang="zh-CN" altLang="en-US">
                <a:solidFill>
                  <a:schemeClr val="bg2">
                    <a:lumMod val="10000"/>
                  </a:schemeClr>
                </a:solidFill>
              </a:rPr>
              <a:t>四、事件教训反思</a:t>
            </a:r>
            <a:endParaRPr lang="zh-CN" altLang="en-US">
              <a:solidFill>
                <a:schemeClr val="bg2">
                  <a:lumMod val="10000"/>
                </a:schemeClr>
              </a:solidFill>
            </a:endParaRPr>
          </a:p>
        </p:txBody>
      </p:sp>
      <p:sp>
        <p:nvSpPr>
          <p:cNvPr id="3" name="内容占位符 2"/>
          <p:cNvSpPr>
            <a:spLocks noGrp="1"/>
          </p:cNvSpPr>
          <p:nvPr>
            <p:ph idx="1"/>
          </p:nvPr>
        </p:nvSpPr>
        <p:spPr>
          <a:xfrm>
            <a:off x="994410" y="1173480"/>
            <a:ext cx="9861550" cy="5048250"/>
          </a:xfrm>
        </p:spPr>
        <p:txBody>
          <a:bodyPr>
            <a:normAutofit lnSpcReduction="20000"/>
          </a:bodyPr>
          <a:p>
            <a:pPr algn="l"/>
            <a:r>
              <a:rPr lang="zh-CN" altLang="en-US" sz="1800"/>
              <a:t>结合校园实际，作如下反思：</a:t>
            </a:r>
            <a:endParaRPr lang="zh-CN" altLang="en-US" sz="1800"/>
          </a:p>
          <a:p>
            <a:pPr indent="457200" algn="l" fontAlgn="auto"/>
            <a:r>
              <a:rPr lang="en-US" altLang="zh-CN" sz="1800" b="1"/>
              <a:t>1</a:t>
            </a:r>
            <a:r>
              <a:rPr lang="zh-CN" altLang="zh-CN" sz="1800" b="1"/>
              <a:t>、</a:t>
            </a:r>
            <a:r>
              <a:rPr lang="zh-CN" altLang="en-US" sz="1800" b="1"/>
              <a:t>加强对人员密集场所和大型活动的安全管理，进一步落实和完善相关制度规定。</a:t>
            </a:r>
            <a:r>
              <a:rPr lang="zh-CN" altLang="en-US" sz="1800">
                <a:solidFill>
                  <a:srgbClr val="0070C0"/>
                </a:solidFill>
              </a:rPr>
              <a:t>（</a:t>
            </a:r>
            <a:r>
              <a:rPr lang="zh-CN" altLang="en-US" sz="1800" u="sng">
                <a:solidFill>
                  <a:srgbClr val="0070C0"/>
                </a:solidFill>
                <a:latin typeface="楷体" panose="02010609060101010101" charset="-122"/>
                <a:ea typeface="楷体" panose="02010609060101010101" charset="-122"/>
              </a:rPr>
              <a:t>事件暴露出公共安全管理方面仍然存在盲点，特别是对无主办单位的大型群众活动安全风险评估不足、准备不充分，特别要加强自发聚集活动的管理，填补无组织活动的管理空白。</a:t>
            </a:r>
            <a:r>
              <a:rPr lang="zh-CN" altLang="en-US" sz="1800">
                <a:solidFill>
                  <a:srgbClr val="0070C0"/>
                </a:solidFill>
              </a:rPr>
              <a:t>）</a:t>
            </a:r>
            <a:endParaRPr lang="zh-CN" altLang="en-US" sz="1800">
              <a:solidFill>
                <a:srgbClr val="0070C0"/>
              </a:solidFill>
            </a:endParaRPr>
          </a:p>
          <a:p>
            <a:pPr indent="457200" algn="l" fontAlgn="auto"/>
            <a:r>
              <a:rPr lang="en-US" altLang="zh-CN" sz="1800" b="1"/>
              <a:t>2</a:t>
            </a:r>
            <a:r>
              <a:rPr lang="zh-CN" altLang="en-US" sz="1800" b="1"/>
              <a:t>、加强应急联动，进一步强化应急处置能力。</a:t>
            </a:r>
            <a:r>
              <a:rPr lang="zh-CN" altLang="en-US" sz="1800">
                <a:solidFill>
                  <a:srgbClr val="0070C0"/>
                </a:solidFill>
              </a:rPr>
              <a:t>（</a:t>
            </a:r>
            <a:r>
              <a:rPr lang="zh-CN" altLang="en-US" sz="1800" u="sng">
                <a:solidFill>
                  <a:srgbClr val="0070C0"/>
                </a:solidFill>
                <a:latin typeface="楷体" panose="02010609060101010101" charset="-122"/>
                <a:ea typeface="楷体" panose="02010609060101010101" charset="-122"/>
              </a:rPr>
              <a:t>加强应急队伍训练和管理，组织开展实战化应急演练，特别是要针对轨道交通、高层建筑、危险化学品、人员密集场所等开展专项救援训练和演练，确保现场处置和救援有序高效。</a:t>
            </a:r>
            <a:r>
              <a:rPr lang="en-US" altLang="zh-CN" sz="1800" u="sng">
                <a:solidFill>
                  <a:srgbClr val="0070C0"/>
                </a:solidFill>
                <a:latin typeface="楷体" panose="02010609060101010101" charset="-122"/>
                <a:ea typeface="楷体" panose="02010609060101010101" charset="-122"/>
              </a:rPr>
              <a:t>)</a:t>
            </a:r>
            <a:endParaRPr lang="en-US" altLang="zh-CN" sz="1800" u="sng">
              <a:solidFill>
                <a:srgbClr val="0070C0"/>
              </a:solidFill>
              <a:latin typeface="楷体" panose="02010609060101010101" charset="-122"/>
              <a:ea typeface="楷体" panose="02010609060101010101" charset="-122"/>
            </a:endParaRPr>
          </a:p>
          <a:p>
            <a:pPr indent="457200" algn="l" fontAlgn="auto"/>
            <a:r>
              <a:rPr lang="en-US" altLang="zh-CN" sz="1800" b="1"/>
              <a:t>3</a:t>
            </a:r>
            <a:r>
              <a:rPr lang="zh-CN" altLang="en-US" sz="1800" b="1"/>
              <a:t>、加强宣教培训，进一步提高全体师生的公共安全意识，增强防范危险的能力。</a:t>
            </a:r>
            <a:endParaRPr lang="zh-CN" altLang="en-US" sz="1800" b="1"/>
          </a:p>
          <a:p>
            <a:pPr algn="l"/>
            <a:r>
              <a:rPr lang="zh-CN" altLang="en-US" sz="1800"/>
              <a:t>（</a:t>
            </a:r>
            <a:r>
              <a:rPr lang="zh-CN" altLang="en-US" sz="1800" u="sng">
                <a:solidFill>
                  <a:srgbClr val="0070C0"/>
                </a:solidFill>
                <a:latin typeface="楷体" panose="02010609060101010101" charset="-122"/>
                <a:ea typeface="楷体" panose="02010609060101010101" charset="-122"/>
              </a:rPr>
              <a:t>加强以急救知识为核心的应急技能培训。</a:t>
            </a:r>
            <a:r>
              <a:rPr lang="zh-CN" altLang="en-US" sz="1800">
                <a:solidFill>
                  <a:srgbClr val="0070C0"/>
                </a:solidFill>
                <a:latin typeface="楷体" panose="02010609060101010101" charset="-122"/>
                <a:ea typeface="楷体" panose="02010609060101010101" charset="-122"/>
              </a:rPr>
              <a:t>）</a:t>
            </a:r>
            <a:endParaRPr lang="zh-CN" altLang="en-US" sz="1800">
              <a:solidFill>
                <a:srgbClr val="0070C0"/>
              </a:solidFill>
              <a:latin typeface="楷体" panose="02010609060101010101" charset="-122"/>
              <a:ea typeface="楷体" panose="02010609060101010101" charset="-122"/>
            </a:endParaRPr>
          </a:p>
          <a:p>
            <a:pPr indent="457200" algn="l" fontAlgn="auto"/>
            <a:r>
              <a:rPr lang="en-US" altLang="zh-CN" sz="1800" b="1"/>
              <a:t>4</a:t>
            </a:r>
            <a:r>
              <a:rPr lang="zh-CN" altLang="en-US" sz="1800" b="1"/>
              <a:t>、加强监测预警，进一步提升突发事件防范能力。</a:t>
            </a:r>
            <a:endParaRPr lang="zh-CN" altLang="en-US" sz="1800" b="1"/>
          </a:p>
          <a:p>
            <a:pPr algn="l"/>
            <a:r>
              <a:rPr lang="zh-CN" altLang="en-US" sz="1800" u="sng">
                <a:solidFill>
                  <a:srgbClr val="0070C0"/>
                </a:solidFill>
                <a:latin typeface="楷体" panose="02010609060101010101" charset="-122"/>
                <a:ea typeface="楷体" panose="02010609060101010101" charset="-122"/>
              </a:rPr>
              <a:t>（进一步加强重点环节、重点领域和重要时段的现场情况监测，结合大规模人员聚集、大流量交通等情况变化，及时启动相关应急预案，采取限流、划定区域、单向通行等交通管控措施，重点加强台阶、扶梯、连接通道等特定区域的人员流动管理。</a:t>
            </a:r>
            <a:r>
              <a:rPr lang="zh-CN" altLang="en-US" sz="1800">
                <a:solidFill>
                  <a:srgbClr val="0070C0"/>
                </a:solidFill>
                <a:latin typeface="楷体" panose="02010609060101010101" charset="-122"/>
                <a:ea typeface="楷体" panose="02010609060101010101" charset="-122"/>
              </a:rPr>
              <a:t>）</a:t>
            </a:r>
            <a:endParaRPr lang="zh-CN" altLang="en-US" sz="1800">
              <a:solidFill>
                <a:srgbClr val="0070C0"/>
              </a:solidFill>
              <a:latin typeface="楷体" panose="02010609060101010101" charset="-122"/>
              <a:ea typeface="楷体"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123885" y="611345"/>
            <a:ext cx="7909200" cy="752400"/>
          </a:xfrm>
        </p:spPr>
        <p:txBody>
          <a:bodyPr/>
          <a:p>
            <a:endParaRPr lang="zh-CN" altLang="en-US"/>
          </a:p>
        </p:txBody>
      </p:sp>
      <p:sp>
        <p:nvSpPr>
          <p:cNvPr id="3" name="内容占位符 2"/>
          <p:cNvSpPr>
            <a:spLocks noGrp="1"/>
          </p:cNvSpPr>
          <p:nvPr>
            <p:ph idx="1"/>
          </p:nvPr>
        </p:nvSpPr>
        <p:spPr/>
        <p:txBody>
          <a:bodyPr/>
          <a:p>
            <a:r>
              <a:rPr lang="zh-CN" altLang="en-US" sz="6000" u="dbl">
                <a:solidFill>
                  <a:schemeClr val="tx1"/>
                </a:solidFill>
                <a:uFill>
                  <a:solidFill>
                    <a:srgbClr val="0070C0"/>
                  </a:solidFill>
                </a:uFill>
                <a:latin typeface="DFKai-SB" panose="03000509000000000000" charset="-120"/>
                <a:ea typeface="DFKai-SB" panose="03000509000000000000" charset="-120"/>
              </a:rPr>
              <a:t>谢谢</a:t>
            </a:r>
            <a:endParaRPr lang="zh-CN" altLang="en-US" sz="6000" u="dbl">
              <a:solidFill>
                <a:schemeClr val="tx1"/>
              </a:solidFill>
              <a:uFill>
                <a:solidFill>
                  <a:srgbClr val="0070C0"/>
                </a:solidFill>
              </a:uFill>
              <a:latin typeface="DFKai-SB" panose="03000509000000000000" charset="-120"/>
              <a:ea typeface="DFKai-SB" panose="03000509000000000000" charset="-120"/>
            </a:endParaRPr>
          </a:p>
        </p:txBody>
      </p:sp>
    </p:spTree>
  </p:cSld>
  <p:clrMapOvr>
    <a:masterClrMapping/>
  </p:clrMapOvr>
</p:sld>
</file>

<file path=ppt/tags/tag1.xml><?xml version="1.0" encoding="utf-8"?>
<p:tagLst xmlns:p="http://schemas.openxmlformats.org/presentationml/2006/main">
  <p:tag name="KSO_WM_TAG_VERSION" val="1.0"/>
  <p:tag name="KSO_WM_BEAUTIFY_FLAG" val="#wm#"/>
  <p:tag name="KSO_WM_TEMPLATE_CATEGORY" val="custom"/>
  <p:tag name="KSO_WM_TEMPLATE_INDEX" val="160181"/>
  <p:tag name="KSO_WM_UNIT_TYPE" val="a"/>
  <p:tag name="KSO_WM_UNIT_INDEX" val="1"/>
  <p:tag name="KSO_WM_UNIT_ID" val="custom160181_1*a*1"/>
  <p:tag name="KSO_WM_UNIT_CLEAR" val="1"/>
  <p:tag name="KSO_WM_UNIT_LAYERLEVEL" val="1"/>
  <p:tag name="KSO_WM_UNIT_VALUE" val="14"/>
  <p:tag name="KSO_WM_UNIT_ISCONTENTSTITLE" val="0"/>
  <p:tag name="KSO_WM_UNIT_HIGHLIGHT" val="0"/>
  <p:tag name="KSO_WM_UNIT_COMPATIBLE" val="0"/>
  <p:tag name="KSO_WM_UNIT_PRESET_TEXT_INDEX" val="3"/>
  <p:tag name="KSO_WM_UNIT_PRESET_TEXT_LEN" val="21"/>
</p:tagLst>
</file>

<file path=ppt/tags/tag2.xml><?xml version="1.0" encoding="utf-8"?>
<p:tagLst xmlns:p="http://schemas.openxmlformats.org/presentationml/2006/main">
  <p:tag name="KSO_WM_TAG_VERSION" val="1.0"/>
  <p:tag name="KSO_WM_BEAUTIFY_FLAG" val="#wm#"/>
  <p:tag name="KSO_WM_TEMPLATE_CATEGORY" val="custom"/>
  <p:tag name="KSO_WM_TEMPLATE_INDEX" val="160181"/>
  <p:tag name="KSO_WM_UNIT_TYPE" val="b"/>
  <p:tag name="KSO_WM_UNIT_INDEX" val="1"/>
  <p:tag name="KSO_WM_UNIT_ID" val="custom160181_1*b*1"/>
  <p:tag name="KSO_WM_UNIT_CLEAR" val="1"/>
  <p:tag name="KSO_WM_UNIT_LAYERLEVEL" val="1"/>
  <p:tag name="KSO_WM_UNIT_VALUE" val="19"/>
  <p:tag name="KSO_WM_UNIT_ISCONTENTSTITLE" val="0"/>
  <p:tag name="KSO_WM_UNIT_HIGHLIGHT" val="0"/>
  <p:tag name="KSO_WM_UNIT_COMPATIBLE" val="0"/>
  <p:tag name="KSO_WM_UNIT_PRESET_TEXT_INDEX" val="3"/>
  <p:tag name="KSO_WM_UNIT_PRESET_TEXT_LEN" val="24"/>
</p:tagLst>
</file>

<file path=ppt/tags/tag3.xml><?xml version="1.0" encoding="utf-8"?>
<p:tagLst xmlns:p="http://schemas.openxmlformats.org/presentationml/2006/main">
  <p:tag name="KSO_WM_TEMPLATE_THUMBS_INDEX" val="1、4、5、8、12、16、20、25、26、27、29"/>
  <p:tag name="KSO_WM_TEMPLATE_CATEGORY" val="custom"/>
  <p:tag name="KSO_WM_TEMPLATE_INDEX" val="160181"/>
  <p:tag name="KSO_WM_TAG_VERSION" val="1.0"/>
  <p:tag name="KSO_WM_SLIDE_ID" val="custom160181_1"/>
  <p:tag name="KSO_WM_SLIDE_INDEX" val="1"/>
  <p:tag name="KSO_WM_SLIDE_ITEM_CNT" val="2"/>
  <p:tag name="KSO_WM_SLIDE_LAYOUT" val="a_b"/>
  <p:tag name="KSO_WM_SLIDE_LAYOUT_CNT" val="1_1"/>
  <p:tag name="KSO_WM_SLIDE_TYPE" val="title"/>
  <p:tag name="KSO_WM_BEAUTIFY_FLAG" val="#wm#"/>
</p:tagLst>
</file>

<file path=ppt/theme/theme1.xml><?xml version="1.0" encoding="utf-8"?>
<a:theme xmlns:a="http://schemas.openxmlformats.org/drawingml/2006/main" name="1_Office 主题">
  <a:themeElements>
    <a:clrScheme name="自定义 22">
      <a:dk1>
        <a:srgbClr val="47494B"/>
      </a:dk1>
      <a:lt1>
        <a:sysClr val="window" lastClr="FFFFFF"/>
      </a:lt1>
      <a:dk2>
        <a:srgbClr val="44546A"/>
      </a:dk2>
      <a:lt2>
        <a:srgbClr val="E7E6E6"/>
      </a:lt2>
      <a:accent1>
        <a:srgbClr val="92D050"/>
      </a:accent1>
      <a:accent2>
        <a:srgbClr val="00B0F0"/>
      </a:accent2>
      <a:accent3>
        <a:srgbClr val="E69D0C"/>
      </a:accent3>
      <a:accent4>
        <a:srgbClr val="277BB7"/>
      </a:accent4>
      <a:accent5>
        <a:srgbClr val="52C2A5"/>
      </a:accent5>
      <a:accent6>
        <a:srgbClr val="C00000"/>
      </a:accent6>
      <a:hlink>
        <a:srgbClr val="0563C1"/>
      </a:hlink>
      <a:folHlink>
        <a:srgbClr val="954F72"/>
      </a:folHlink>
    </a:clrScheme>
    <a:fontScheme name="自定义 9">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1137</Words>
  <Application>WPS 演示</Application>
  <PresentationFormat>宽屏</PresentationFormat>
  <Paragraphs>34</Paragraphs>
  <Slides>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vt:i4>
      </vt:variant>
    </vt:vector>
  </HeadingPairs>
  <TitlesOfParts>
    <vt:vector size="16" baseType="lpstr">
      <vt:lpstr>Arial</vt:lpstr>
      <vt:lpstr>宋体</vt:lpstr>
      <vt:lpstr>Wingdings</vt:lpstr>
      <vt:lpstr>Verdana</vt:lpstr>
      <vt:lpstr>黑体</vt:lpstr>
      <vt:lpstr>楷体</vt:lpstr>
      <vt:lpstr>DFKai-SB</vt:lpstr>
      <vt:lpstr>微软雅黑</vt:lpstr>
      <vt:lpstr>Calibri</vt:lpstr>
      <vt:lpstr>1_Office 主题</vt:lpstr>
      <vt:lpstr>PowerPoint 演示文稿</vt:lpstr>
      <vt:lpstr>一、事件回放</vt:lpstr>
      <vt:lpstr>二、事件影响  踩踏事件造成36人死亡，49人受伤。</vt:lpstr>
      <vt:lpstr>三、事件处置</vt:lpstr>
      <vt:lpstr>四、事件教训反思</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13</cp:revision>
  <dcterms:created xsi:type="dcterms:W3CDTF">2015-05-05T08:02:00Z</dcterms:created>
  <dcterms:modified xsi:type="dcterms:W3CDTF">2016-08-29T08:38:51Z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2052-10.1.0.5864</vt:lpwstr>
  </property>
</Properties>
</file>