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8" r:id="rId4"/>
    <p:sldId id="26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36B"/>
    <a:srgbClr val="0707B9"/>
    <a:srgbClr val="0A056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标题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7" name="内容占位符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标题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25" name="文本占位符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8" name="内容占位符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24" name="页脚占位符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29" name="页脚占位符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2015/11/20</a:t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标题占位符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solidFill>
                  <a:srgbClr val="0707B9"/>
                </a:solidFill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solidFill>
                  <a:srgbClr val="0707B9"/>
                </a:solidFill>
                <a:latin typeface="+mn-ea"/>
                <a:ea typeface="+mn-ea"/>
              </a:rPr>
              <a:t>klmyzyjsxy</a:t>
            </a:r>
            <a:endParaRPr lang="zh-CN" altLang="en-US" sz="2400" b="1" dirty="0">
              <a:solidFill>
                <a:srgbClr val="0707B9"/>
              </a:solidFill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714488"/>
            <a:ext cx="8458200" cy="4643470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zh-CN" altLang="en-US" sz="8000" b="1" dirty="0" smtClean="0"/>
              <a:t>生活中的安全小故事经验分享</a:t>
            </a:r>
          </a:p>
          <a:p>
            <a:r>
              <a:rPr lang="zh-CN" altLang="en-US" sz="8000" b="1" dirty="0" smtClean="0"/>
              <a:t> </a:t>
            </a:r>
          </a:p>
          <a:p>
            <a:pPr algn="ctr"/>
            <a:r>
              <a:rPr lang="en-US" altLang="zh-CN" sz="5800" b="1" dirty="0" smtClean="0"/>
              <a:t>——</a:t>
            </a:r>
            <a:r>
              <a:rPr lang="zh-CN" altLang="en-US" sz="5800" b="1" dirty="0" smtClean="0"/>
              <a:t>处处留意生活中的安全细节</a:t>
            </a:r>
          </a:p>
          <a:p>
            <a:r>
              <a:rPr lang="zh-CN" altLang="en-US" sz="8000" dirty="0" smtClean="0"/>
              <a:t/>
            </a:r>
            <a:br>
              <a:rPr lang="zh-CN" altLang="en-US" sz="8000" dirty="0" smtClean="0"/>
            </a:br>
            <a:endParaRPr lang="en-US" altLang="zh-CN" sz="8000" b="1" dirty="0" smtClean="0">
              <a:solidFill>
                <a:srgbClr val="0A0569"/>
              </a:solidFill>
              <a:latin typeface="+mn-ea"/>
            </a:endParaRPr>
          </a:p>
          <a:p>
            <a:endParaRPr lang="en-US" altLang="zh-CN" dirty="0" smtClean="0">
              <a:solidFill>
                <a:srgbClr val="0A0569"/>
              </a:solidFill>
            </a:endParaRPr>
          </a:p>
          <a:p>
            <a:endParaRPr lang="en-US" altLang="zh-CN" dirty="0" smtClean="0">
              <a:solidFill>
                <a:srgbClr val="0A0569"/>
              </a:solidFill>
            </a:endParaRPr>
          </a:p>
          <a:p>
            <a:pPr algn="ctr"/>
            <a:r>
              <a:rPr lang="zh-CN" altLang="en-US" sz="3600" b="1" dirty="0" smtClean="0">
                <a:solidFill>
                  <a:srgbClr val="0A0569"/>
                </a:solidFill>
                <a:latin typeface="+mn-ea"/>
              </a:rPr>
              <a:t>机动安全处</a:t>
            </a:r>
            <a:endParaRPr lang="en-US" altLang="zh-CN" sz="3600" b="1" dirty="0" smtClean="0">
              <a:solidFill>
                <a:srgbClr val="0A0569"/>
              </a:solidFill>
              <a:latin typeface="+mn-ea"/>
            </a:endParaRPr>
          </a:p>
          <a:p>
            <a:pPr algn="ctr"/>
            <a:endParaRPr lang="en-US" altLang="zh-CN" sz="3600" b="1" dirty="0" smtClean="0">
              <a:solidFill>
                <a:srgbClr val="0A0569"/>
              </a:solidFill>
              <a:latin typeface="+mn-ea"/>
            </a:endParaRPr>
          </a:p>
          <a:p>
            <a:pPr algn="ctr"/>
            <a:r>
              <a:rPr lang="en-US" altLang="zh-CN" sz="3600" b="1" dirty="0" smtClean="0">
                <a:solidFill>
                  <a:srgbClr val="0A0569"/>
                </a:solidFill>
                <a:latin typeface="+mn-ea"/>
              </a:rPr>
              <a:t>2015</a:t>
            </a:r>
            <a:r>
              <a:rPr lang="zh-CN" altLang="en-US" sz="3600" b="1" dirty="0" smtClean="0">
                <a:solidFill>
                  <a:srgbClr val="0A0569"/>
                </a:solidFill>
                <a:latin typeface="+mn-ea"/>
              </a:rPr>
              <a:t>年</a:t>
            </a:r>
            <a:r>
              <a:rPr lang="en-US" altLang="zh-CN" sz="3600" b="1" smtClean="0">
                <a:solidFill>
                  <a:srgbClr val="0A0569"/>
                </a:solidFill>
                <a:latin typeface="+mn-ea"/>
              </a:rPr>
              <a:t>3</a:t>
            </a:r>
            <a:r>
              <a:rPr lang="zh-CN" altLang="en-US" sz="3600" b="1" smtClean="0">
                <a:solidFill>
                  <a:srgbClr val="0A0569"/>
                </a:solidFill>
                <a:latin typeface="+mn-ea"/>
              </a:rPr>
              <a:t>月</a:t>
            </a:r>
            <a:endParaRPr lang="en-US" altLang="zh-CN" sz="3600" b="1" dirty="0" smtClean="0">
              <a:solidFill>
                <a:srgbClr val="0A0569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1000" y="1000108"/>
            <a:ext cx="8458200" cy="5643602"/>
          </a:xfrm>
        </p:spPr>
        <p:txBody>
          <a:bodyPr>
            <a:normAutofit lnSpcReduction="10000"/>
          </a:bodyPr>
          <a:lstStyle/>
          <a:p>
            <a:r>
              <a:rPr lang="zh-CN" altLang="en-US" b="1" dirty="0" smtClean="0"/>
              <a:t>一、事件经过描述</a:t>
            </a:r>
          </a:p>
          <a:p>
            <a:r>
              <a:rPr lang="zh-CN" altLang="en-US" b="1" dirty="0" smtClean="0"/>
              <a:t> </a:t>
            </a:r>
            <a:r>
              <a:rPr lang="en-US" altLang="zh-CN" dirty="0" smtClean="0"/>
              <a:t>       2015</a:t>
            </a:r>
            <a:r>
              <a:rPr lang="zh-CN" altLang="en-US" dirty="0" smtClean="0"/>
              <a:t>年</a:t>
            </a:r>
            <a:r>
              <a:rPr lang="en-US" altLang="zh-CN" dirty="0" smtClean="0"/>
              <a:t>10</a:t>
            </a:r>
            <a:r>
              <a:rPr lang="zh-CN" altLang="en-US" dirty="0" smtClean="0"/>
              <a:t>月</a:t>
            </a:r>
            <a:r>
              <a:rPr lang="en-US" altLang="zh-CN" dirty="0" smtClean="0"/>
              <a:t>17</a:t>
            </a:r>
            <a:r>
              <a:rPr lang="zh-CN" altLang="en-US" dirty="0" smtClean="0"/>
              <a:t>日刚立秋克拉玛依一早一晚凉风袭人，甚是惬意。今天是星期六，妻子要补课</a:t>
            </a:r>
            <a:r>
              <a:rPr lang="en-US" altLang="zh-CN" dirty="0" smtClean="0"/>
              <a:t>9:30</a:t>
            </a:r>
            <a:r>
              <a:rPr lang="zh-CN" altLang="en-US" dirty="0" smtClean="0"/>
              <a:t>就走了，因为周五晚单位有事加班，睡的很晚，所以就想美美地睡了个懒觉。</a:t>
            </a:r>
            <a:r>
              <a:rPr lang="en-US" altLang="zh-CN" dirty="0" smtClean="0"/>
              <a:t>10</a:t>
            </a:r>
            <a:r>
              <a:rPr lang="zh-CN" altLang="en-US" dirty="0" smtClean="0"/>
              <a:t>：</a:t>
            </a:r>
            <a:r>
              <a:rPr lang="en-US" altLang="zh-CN" dirty="0" smtClean="0"/>
              <a:t>50</a:t>
            </a:r>
            <a:r>
              <a:rPr lang="zh-CN" altLang="en-US" dirty="0" smtClean="0"/>
              <a:t>起床感觉有点渴，就用电开水壶接了一壶水烧上了，想着烧水也得</a:t>
            </a:r>
            <a:r>
              <a:rPr lang="en-US" altLang="zh-CN" dirty="0" smtClean="0"/>
              <a:t>2</a:t>
            </a:r>
            <a:r>
              <a:rPr lang="zh-CN" altLang="en-US" dirty="0" smtClean="0"/>
              <a:t>分钟吧，</a:t>
            </a:r>
            <a:r>
              <a:rPr lang="en-US" altLang="zh-CN" dirty="0" smtClean="0"/>
              <a:t>K3</a:t>
            </a:r>
            <a:r>
              <a:rPr lang="zh-CN" altLang="en-US" dirty="0" smtClean="0"/>
              <a:t>刚入住，味比较大，就打开窗户通通风，顺便将垃圾提到走廊的垃圾箱， “风会不会将门吹回来关起哟？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反正走不到几步路。”我快速向垃圾存放处走去，择身回来时，看见门缓缓地关闭。我一个箭步冲向房门，可在我手触到门的同时，门已经关闭了。门卡、车钥匙、手机全被“一关而尽”，迅速转身下楼，一楼服务员不在，门卫说在</a:t>
            </a:r>
            <a:r>
              <a:rPr lang="en-US" altLang="zh-CN" dirty="0" smtClean="0"/>
              <a:t>K2</a:t>
            </a:r>
            <a:r>
              <a:rPr lang="zh-CN" altLang="en-US" dirty="0" smtClean="0"/>
              <a:t>，我又迅速跑向</a:t>
            </a:r>
            <a:r>
              <a:rPr lang="en-US" altLang="zh-CN" dirty="0" smtClean="0"/>
              <a:t>K2</a:t>
            </a:r>
            <a:r>
              <a:rPr lang="zh-CN" altLang="en-US" dirty="0" smtClean="0"/>
              <a:t>，说</a:t>
            </a:r>
            <a:r>
              <a:rPr lang="en-US" altLang="zh-CN" dirty="0" smtClean="0"/>
              <a:t>10</a:t>
            </a:r>
            <a:r>
              <a:rPr lang="zh-CN" altLang="en-US" dirty="0" smtClean="0"/>
              <a:t>分钟后才能到，半小时过去了，拿卡服务员来了，打开了我的房门，还好，我是在卫生间烧的水，里面没有什么东西，地面也做了防渗处理的，没有大碍，只是满屋水蒸汽。</a:t>
            </a:r>
          </a:p>
        </p:txBody>
      </p:sp>
      <p:sp>
        <p:nvSpPr>
          <p:cNvPr id="6146" name="AutoShape 2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48" name="AutoShape 4" descr="http://img03.store.sogou.com/net/a/04/link?appid=100520031&amp;w=710&amp;url=http%3A%2F%2Fmmbiz.qpic.cn%2Fmmbiz%2F6GoRH3Y7v40NajNYWTvCmsicatRNq0iahrDySjcLvibv4eLLNVfnLh9yFdyGSmFicAWiaqke7kicqLGX4ibEW2cNwjxHw%2F0%3Fwx_fmt%3D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57158" y="1071522"/>
            <a:ext cx="8458200" cy="5786478"/>
          </a:xfrm>
        </p:spPr>
        <p:txBody>
          <a:bodyPr>
            <a:normAutofit lnSpcReduction="10000"/>
          </a:bodyPr>
          <a:lstStyle/>
          <a:p>
            <a:r>
              <a:rPr lang="zh-CN" altLang="en-US" b="1" dirty="0" smtClean="0"/>
              <a:t>二、事件教训</a:t>
            </a:r>
          </a:p>
          <a:p>
            <a:r>
              <a:rPr lang="zh-CN" altLang="en-US" dirty="0" smtClean="0"/>
              <a:t>我这次真实的经历引起这样一些安全方面的反思：</a:t>
            </a:r>
          </a:p>
          <a:p>
            <a:r>
              <a:rPr lang="en-US" altLang="zh-CN" b="1" dirty="0" smtClean="0"/>
              <a:t>1</a:t>
            </a:r>
            <a:r>
              <a:rPr lang="zh-CN" altLang="en-US" b="1" dirty="0" smtClean="0"/>
              <a:t>、</a:t>
            </a:r>
            <a:r>
              <a:rPr lang="zh-CN" altLang="en-US" dirty="0" smtClean="0"/>
              <a:t>做任何事不能有侥幸心理。在我提垃圾开门时，我意识到风很大，可能将门吹关闭，但侥幸心理及经验主义思想还是让我选择了“冒险”。</a:t>
            </a:r>
            <a:r>
              <a:rPr lang="zh-CN" altLang="en-US" b="1" dirty="0" smtClean="0"/>
              <a:t>安全工作切不能有任何侥幸心态！ </a:t>
            </a:r>
          </a:p>
          <a:p>
            <a:r>
              <a:rPr lang="en-US" altLang="zh-CN" b="1" dirty="0" smtClean="0"/>
              <a:t>2</a:t>
            </a:r>
            <a:r>
              <a:rPr lang="zh-CN" altLang="en-US" b="1" dirty="0" smtClean="0"/>
              <a:t>、</a:t>
            </a:r>
            <a:r>
              <a:rPr lang="zh-CN" altLang="en-US" dirty="0" smtClean="0"/>
              <a:t>平时习惯性“违章”为此次事件埋下了“隐患”。我们可能都有过烧烂水壶或接水漫出来这类生活琐事发生。</a:t>
            </a:r>
            <a:r>
              <a:rPr lang="zh-CN" altLang="en-US" b="1" dirty="0" smtClean="0"/>
              <a:t>杜绝日常习惯性违章是搞好安全工作的法宝！</a:t>
            </a:r>
          </a:p>
          <a:p>
            <a:r>
              <a:rPr lang="zh-CN" altLang="en-US" b="1" dirty="0" smtClean="0"/>
              <a:t> </a:t>
            </a:r>
            <a:r>
              <a:rPr lang="en-US" altLang="zh-CN" b="1" dirty="0" smtClean="0"/>
              <a:t>3</a:t>
            </a:r>
            <a:r>
              <a:rPr lang="zh-CN" altLang="en-US" b="1" dirty="0" smtClean="0"/>
              <a:t>、</a:t>
            </a:r>
            <a:r>
              <a:rPr lang="zh-CN" altLang="en-US" dirty="0" smtClean="0"/>
              <a:t>采取一些“小措施”完全可以避免“事件”发生，如开门后顺手在门沿处搁置一只拖鞋或其它，或出门前检查一下自己的钥匙。</a:t>
            </a:r>
            <a:r>
              <a:rPr lang="zh-CN" altLang="en-US" b="1" dirty="0" smtClean="0"/>
              <a:t>强力推行“五分钟工作法”！即做任何操作前思考五分钟，做好危险源识别，想好应急措施。</a:t>
            </a:r>
          </a:p>
          <a:p>
            <a:r>
              <a:rPr lang="zh-CN" altLang="en-US" b="1" dirty="0" smtClean="0"/>
              <a:t> </a:t>
            </a:r>
            <a:r>
              <a:rPr lang="en-US" altLang="zh-CN" b="1" dirty="0" smtClean="0"/>
              <a:t>4</a:t>
            </a:r>
            <a:r>
              <a:rPr lang="zh-CN" altLang="en-US" b="1" dirty="0" smtClean="0"/>
              <a:t>、</a:t>
            </a:r>
            <a:r>
              <a:rPr lang="zh-CN" altLang="en-US" dirty="0" smtClean="0"/>
              <a:t>对重要部位做好防御性安全措施十分重要。如果我家厨房没有或只局部做防渗漏处理，这次肯定会给邻居造成损失。</a:t>
            </a:r>
            <a:r>
              <a:rPr lang="zh-CN" altLang="en-US" b="1" dirty="0" smtClean="0"/>
              <a:t>事前防范优于事后补救！</a:t>
            </a:r>
          </a:p>
          <a:p>
            <a:endParaRPr lang="zh-CN" altLang="en-US" b="1" dirty="0">
              <a:latin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5286412" cy="500065"/>
          </a:xfrm>
        </p:spPr>
        <p:txBody>
          <a:bodyPr>
            <a:normAutofit/>
          </a:bodyPr>
          <a:lstStyle/>
          <a:p>
            <a:r>
              <a:rPr lang="zh-CN" altLang="en-US" sz="2400" b="1" dirty="0" smtClean="0">
                <a:latin typeface="+mn-ea"/>
                <a:ea typeface="+mn-ea"/>
              </a:rPr>
              <a:t>克拉玛依职业技术学院</a:t>
            </a:r>
            <a:r>
              <a:rPr lang="en-US" altLang="zh-CN" sz="2400" b="1" dirty="0" err="1" smtClean="0">
                <a:latin typeface="+mn-ea"/>
                <a:ea typeface="+mn-ea"/>
              </a:rPr>
              <a:t>klmyzyjsxy</a:t>
            </a:r>
            <a:endParaRPr lang="zh-CN" altLang="en-US" sz="2400" b="1" dirty="0">
              <a:latin typeface="+mn-ea"/>
              <a:ea typeface="+mn-ea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85720" y="2500306"/>
            <a:ext cx="8458200" cy="2214578"/>
          </a:xfrm>
        </p:spPr>
        <p:txBody>
          <a:bodyPr>
            <a:normAutofit/>
          </a:bodyPr>
          <a:lstStyle/>
          <a:p>
            <a:pPr algn="ctr"/>
            <a:r>
              <a:rPr lang="en-US" altLang="zh-CN" sz="9600" b="1" dirty="0" smtClean="0">
                <a:solidFill>
                  <a:srgbClr val="08036B"/>
                </a:solidFill>
                <a:latin typeface="+mn-ea"/>
              </a:rPr>
              <a:t>O(∩_∩)O</a:t>
            </a:r>
            <a:r>
              <a:rPr lang="zh-CN" altLang="en-US" sz="9600" b="1" dirty="0" smtClean="0">
                <a:solidFill>
                  <a:srgbClr val="08036B"/>
                </a:solidFill>
                <a:latin typeface="+mn-ea"/>
              </a:rPr>
              <a:t>谢谢</a:t>
            </a:r>
            <a:endParaRPr lang="zh-CN" altLang="en-US" sz="9600" b="1" dirty="0">
              <a:solidFill>
                <a:srgbClr val="08036B"/>
              </a:solidFill>
              <a:latin typeface="+mn-ea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跋涉">
  <a:themeElements>
    <a:clrScheme name="跋涉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跋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175</TotalTime>
  <Words>97</Words>
  <PresentationFormat>全屏显示(4:3)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跋涉</vt:lpstr>
      <vt:lpstr>克拉玛依职业技术学院klmyzyjsxy</vt:lpstr>
      <vt:lpstr>克拉玛依职业技术学院klmyzyjsxy</vt:lpstr>
      <vt:lpstr>克拉玛依职业技术学院klmyzyjsxy</vt:lpstr>
      <vt:lpstr>克拉玛依职业技术学院klmyzyjsxy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克拉玛依职业技术学院klmyzyjsxy</dc:title>
  <dc:creator>lenovo</dc:creator>
  <cp:lastModifiedBy>lenovo</cp:lastModifiedBy>
  <cp:revision>22</cp:revision>
  <dcterms:created xsi:type="dcterms:W3CDTF">2015-10-12T02:27:49Z</dcterms:created>
  <dcterms:modified xsi:type="dcterms:W3CDTF">2015-11-20T10:05:15Z</dcterms:modified>
</cp:coreProperties>
</file>